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notesMasterIdLst>
    <p:notesMasterId r:id="rId15"/>
  </p:notesMasterIdLst>
  <p:sldIdLst>
    <p:sldId id="256" r:id="rId2"/>
    <p:sldId id="257" r:id="rId3"/>
    <p:sldId id="270" r:id="rId4"/>
    <p:sldId id="263" r:id="rId5"/>
    <p:sldId id="273" r:id="rId6"/>
    <p:sldId id="272" r:id="rId7"/>
    <p:sldId id="277" r:id="rId8"/>
    <p:sldId id="276" r:id="rId9"/>
    <p:sldId id="262" r:id="rId10"/>
    <p:sldId id="275" r:id="rId11"/>
    <p:sldId id="279" r:id="rId12"/>
    <p:sldId id="278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 Daichik" initials="AD" lastIdx="1" clrIdx="0">
    <p:extLst>
      <p:ext uri="{19B8F6BF-5375-455C-9EA6-DF929625EA0E}">
        <p15:presenceInfo xmlns:p15="http://schemas.microsoft.com/office/powerpoint/2012/main" userId="Amir Daichik" providerId="None"/>
      </p:ext>
    </p:extLst>
  </p:cmAuthor>
  <p:cmAuthor id="2" name="Golan Robinsohn" initials="GR" lastIdx="7" clrIdx="1">
    <p:extLst>
      <p:ext uri="{19B8F6BF-5375-455C-9EA6-DF929625EA0E}">
        <p15:presenceInfo xmlns:p15="http://schemas.microsoft.com/office/powerpoint/2012/main" userId="Golan Robinsoh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8" autoAdjust="0"/>
    <p:restoredTop sz="94291" autoAdjust="0"/>
  </p:normalViewPr>
  <p:slideViewPr>
    <p:cSldViewPr snapToGrid="0">
      <p:cViewPr varScale="1">
        <p:scale>
          <a:sx n="65" d="100"/>
          <a:sy n="65" d="100"/>
        </p:scale>
        <p:origin x="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24T03:53:51.537" idx="2">
    <p:pos x="10" y="10"/>
    <p:text>esp - wifi ופרוטוקול סיריאלי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24T04:00:51.995" idx="4">
    <p:pos x="10" y="10"/>
    <p:text>כולל פענוח פקודות מהPDF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30T18:35:16.373" idx="5">
    <p:pos x="10" y="10"/>
    <p:text>כיווניות - לצייר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24T03:44:43.416" idx="1">
    <p:pos x="10" y="10"/>
    <p:text>לדבר על העובדה שהבקר שלנו יהיה מספיק גנרי כדי שנוכל לחבר אותו לכל שלט והוא יהיה מסוגל לקבל פקודות מהאינטרנט מה BUS או GPIO דבר שיפסק גמישות מקסימלית. לדוגמא - בקונפיגורציה הזאת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30T18:36:36.487" idx="6">
    <p:pos x="10" y="10"/>
    <p:text>גולן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30T18:46:55.717" idx="7">
    <p:pos x="10" y="10"/>
    <p:text>גולן יעיר: בadd painting להחזיר ערך מספרי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91405974-295A-4337-86B8-D07869739857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3F6D20E1-9943-499A-A04D-436988F2E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1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8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-</a:t>
            </a:r>
            <a:r>
              <a:rPr lang="he-IL" dirty="0"/>
              <a:t> הפלאפונים סובבים אותנו. לכל אחד יש ולמה לא לנצל את זה לטובת איסוף מידע?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Personal cellphones have become an integral part of our lives</a:t>
            </a:r>
          </a:p>
          <a:p>
            <a:pPr algn="l"/>
            <a:r>
              <a:rPr lang="en-US" dirty="0"/>
              <a:t>Many Applications, such as “</a:t>
            </a:r>
            <a:r>
              <a:rPr lang="en-US" dirty="0" err="1"/>
              <a:t>waze</a:t>
            </a:r>
            <a:r>
              <a:rPr lang="en-US" dirty="0"/>
              <a:t>”, are using that to create a large and effective database</a:t>
            </a:r>
          </a:p>
          <a:p>
            <a:pPr algn="l"/>
            <a:r>
              <a:rPr lang="en-US" dirty="0"/>
              <a:t>Our concept is based on this principle while using many inner sensors onboard our cellphones, at any given time (such as temperature, gyro, magnetic field etc.)</a:t>
            </a:r>
          </a:p>
          <a:p>
            <a:pPr algn="l"/>
            <a:r>
              <a:rPr lang="en-US" dirty="0"/>
              <a:t>the goal is to make an interactive map which shows processed sensors information acquired from cellphones that use the application</a:t>
            </a:r>
            <a:endParaRPr lang="he-IL" dirty="0"/>
          </a:p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0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interactive map</a:t>
            </a:r>
          </a:p>
          <a:p>
            <a:pPr marL="0" indent="0" algn="l">
              <a:buNone/>
            </a:pPr>
            <a:endParaRPr lang="en-US" dirty="0"/>
          </a:p>
          <a:p>
            <a:pPr algn="l"/>
            <a:r>
              <a:rPr lang="en-US" dirty="0"/>
              <a:t>Developing an android app which samples the data from the onboard sensors, and transmits them to a cloud server</a:t>
            </a:r>
          </a:p>
          <a:p>
            <a:pPr algn="l"/>
            <a:r>
              <a:rPr lang="en-US" dirty="0"/>
              <a:t>Storing the data on a cloud server and processing it on a local server</a:t>
            </a:r>
          </a:p>
          <a:p>
            <a:pPr algn="l"/>
            <a:r>
              <a:rPr lang="en-US" dirty="0"/>
              <a:t>Creating an online map that present this database, for computer browsers and mobile users who own the app</a:t>
            </a:r>
          </a:p>
          <a:p>
            <a:pPr algn="l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1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כשאין קליטת </a:t>
            </a:r>
            <a:r>
              <a:rPr lang="en-US" dirty="0"/>
              <a:t>GPS</a:t>
            </a:r>
            <a:r>
              <a:rPr lang="he-IL" dirty="0"/>
              <a:t>  - לא דוגמים</a:t>
            </a:r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6D20E1-9943-499A-A04D-436988F2E1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7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8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69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3008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08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03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או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02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6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3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95684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89611"/>
            <a:ext cx="8915400" cy="4043234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תמונה 8"/>
          <p:cNvPicPr>
            <a:picLocks noChangeAspect="1"/>
          </p:cNvPicPr>
          <p:nvPr userDrawn="1"/>
        </p:nvPicPr>
        <p:blipFill rotWithShape="1">
          <a:blip r:embed="rId2"/>
          <a:srcRect l="1421" t="7044" r="75259" b="4771"/>
          <a:stretch/>
        </p:blipFill>
        <p:spPr>
          <a:xfrm>
            <a:off x="159060" y="714375"/>
            <a:ext cx="520669" cy="5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8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8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1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6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2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2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8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61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dirty="0"/>
              <a:t>ערוך סגנונות טקסט של תבנית בסיס</a:t>
            </a:r>
          </a:p>
          <a:p>
            <a:pPr lvl="1"/>
            <a:r>
              <a:rPr lang="he-IL" dirty="0"/>
              <a:t>רמה שניה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7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8.jpg"/><Relationship Id="rId7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9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1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4" name="Group 25">
            <a:extLst/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9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/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3062" y="1864865"/>
            <a:ext cx="8131550" cy="2262781"/>
          </a:xfrm>
        </p:spPr>
        <p:txBody>
          <a:bodyPr>
            <a:normAutofit/>
          </a:bodyPr>
          <a:lstStyle/>
          <a:p>
            <a:r>
              <a:rPr lang="en-US" dirty="0" smtClean="0"/>
              <a:t>Parking system </a:t>
            </a:r>
            <a:r>
              <a:rPr lang="en-IL" dirty="0" smtClean="0"/>
              <a:t>–</a:t>
            </a:r>
            <a:r>
              <a:rPr lang="en-US" dirty="0" smtClean="0"/>
              <a:t> LED screen controller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73062" y="4127644"/>
            <a:ext cx="8131550" cy="1351098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 smtClean="0"/>
              <a:t>Amir Daichik</a:t>
            </a:r>
            <a:endParaRPr lang="en-US" sz="2200" dirty="0"/>
          </a:p>
          <a:p>
            <a:r>
              <a:rPr lang="en-US" sz="2200" dirty="0"/>
              <a:t>Golan </a:t>
            </a:r>
            <a:r>
              <a:rPr lang="en-US" sz="2200" dirty="0" err="1"/>
              <a:t>Robinsohn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Supervisor Oz Shmueli</a:t>
            </a:r>
          </a:p>
          <a:p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996" y="132769"/>
            <a:ext cx="2857500" cy="76200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7" b="89720" l="9722" r="89583">
                        <a14:foregroundMark x1="28472" y1="33645" x2="28472" y2="33645"/>
                        <a14:foregroundMark x1="28472" y1="33645" x2="28472" y2="33645"/>
                        <a14:foregroundMark x1="36111" y1="46262" x2="36111" y2="46262"/>
                        <a14:foregroundMark x1="36111" y1="46262" x2="36111" y2="46262"/>
                        <a14:foregroundMark x1="36111" y1="46262" x2="36111" y2="46262"/>
                        <a14:foregroundMark x1="36111" y1="46262" x2="36111" y2="46262"/>
                        <a14:foregroundMark x1="37500" y1="54206" x2="37500" y2="54206"/>
                        <a14:foregroundMark x1="37500" y1="54206" x2="37500" y2="54206"/>
                        <a14:foregroundMark x1="37500" y1="55140" x2="37500" y2="55140"/>
                        <a14:foregroundMark x1="25000" y1="78972" x2="25000" y2="78972"/>
                        <a14:foregroundMark x1="25000" y1="78972" x2="25000" y2="78972"/>
                        <a14:foregroundMark x1="42361" y1="9813" x2="42361" y2="9813"/>
                        <a14:foregroundMark x1="42361" y1="9813" x2="42361" y2="9813"/>
                        <a14:foregroundMark x1="28472" y1="10748" x2="28472" y2="10748"/>
                        <a14:foregroundMark x1="25000" y1="467" x2="25000" y2="467"/>
                        <a14:foregroundMark x1="25000" y1="467" x2="25000" y2="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7491" y="152401"/>
            <a:ext cx="752402" cy="1118153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6"/>
          <a:srcRect l="1173" r="1747"/>
          <a:stretch/>
        </p:blipFill>
        <p:spPr>
          <a:xfrm>
            <a:off x="6165274" y="132769"/>
            <a:ext cx="4059382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programming block diagram of the ESP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715" y="1789611"/>
            <a:ext cx="5761607" cy="4930276"/>
          </a:xfrm>
        </p:spPr>
        <p:txBody>
          <a:bodyPr/>
          <a:lstStyle/>
          <a:p>
            <a:r>
              <a:rPr lang="en-US" dirty="0" smtClean="0"/>
              <a:t>Interface block will receive and send data from the world to the ESP controller (it will support GPIO and </a:t>
            </a:r>
            <a:r>
              <a:rPr lang="en-US" dirty="0" err="1" smtClean="0"/>
              <a:t>wifi</a:t>
            </a:r>
            <a:r>
              <a:rPr lang="en-US" dirty="0" smtClean="0"/>
              <a:t> protocol)</a:t>
            </a:r>
          </a:p>
          <a:p>
            <a:r>
              <a:rPr lang="en-US" dirty="0" smtClean="0"/>
              <a:t>Processing block will receive commands from the input interface and will process the commands and either send responses to the output interface or send commands to the painter.</a:t>
            </a:r>
          </a:p>
          <a:p>
            <a:r>
              <a:rPr lang="en-US" dirty="0" smtClean="0"/>
              <a:t>Painter will receive a matrix from the processing block and will paint the matrix on the screen.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470" y="1304784"/>
            <a:ext cx="4287290" cy="541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62" y="1613189"/>
            <a:ext cx="3190875" cy="28003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9956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Initial programming block diagram of the ESP controller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44715" y="1789611"/>
            <a:ext cx="5761607" cy="4930276"/>
          </a:xfrm>
        </p:spPr>
        <p:txBody>
          <a:bodyPr/>
          <a:lstStyle/>
          <a:p>
            <a:r>
              <a:rPr lang="en-US" dirty="0" smtClean="0"/>
              <a:t>Paint(matrix) will paint the requested matrix on the screen </a:t>
            </a:r>
          </a:p>
          <a:p>
            <a:r>
              <a:rPr lang="en-US" dirty="0" err="1" smtClean="0"/>
              <a:t>paintLines</a:t>
            </a:r>
            <a:r>
              <a:rPr lang="en-US" dirty="0" smtClean="0"/>
              <a:t>(</a:t>
            </a:r>
            <a:r>
              <a:rPr lang="en-US" dirty="0" err="1" smtClean="0"/>
              <a:t>y,matrix</a:t>
            </a:r>
            <a:r>
              <a:rPr lang="en-US" dirty="0" smtClean="0"/>
              <a:t>) will be in charge of panting the </a:t>
            </a:r>
            <a:r>
              <a:rPr lang="en-US" dirty="0" err="1" smtClean="0"/>
              <a:t>y’th</a:t>
            </a:r>
            <a:r>
              <a:rPr lang="en-US" dirty="0" smtClean="0"/>
              <a:t> row. (It will draw K lines in parallel)</a:t>
            </a:r>
          </a:p>
          <a:p>
            <a:r>
              <a:rPr lang="en-US" dirty="0" err="1" smtClean="0"/>
              <a:t>paintPixels</a:t>
            </a:r>
            <a:r>
              <a:rPr lang="en-US" dirty="0" smtClean="0"/>
              <a:t>(</a:t>
            </a:r>
            <a:r>
              <a:rPr lang="en-US" dirty="0" err="1" smtClean="0"/>
              <a:t>x,y,matrix</a:t>
            </a:r>
            <a:r>
              <a:rPr lang="en-US" dirty="0" smtClean="0"/>
              <a:t>) will be in charge of painting (</a:t>
            </a:r>
            <a:r>
              <a:rPr lang="en-US" dirty="0" err="1" smtClean="0"/>
              <a:t>x,y</a:t>
            </a:r>
            <a:r>
              <a:rPr lang="en-US" dirty="0" smtClean="0"/>
              <a:t>) pixel . It will draw K pixels in parallel.</a:t>
            </a:r>
          </a:p>
          <a:p>
            <a:r>
              <a:rPr lang="en-US" dirty="0" err="1" smtClean="0"/>
              <a:t>updateConnectivity</a:t>
            </a:r>
            <a:r>
              <a:rPr lang="en-US" dirty="0" smtClean="0"/>
              <a:t> will update the painter about the topology of the LEDs screen.</a:t>
            </a:r>
          </a:p>
          <a:p>
            <a:endParaRPr lang="en-US" dirty="0" smtClean="0"/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9" name="Curved Right Arrow 8"/>
          <p:cNvSpPr/>
          <p:nvPr/>
        </p:nvSpPr>
        <p:spPr>
          <a:xfrm>
            <a:off x="1262082" y="1978430"/>
            <a:ext cx="282633" cy="6317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>
            <a:off x="1262081" y="2697480"/>
            <a:ext cx="282633" cy="6317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6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145704" y="1782090"/>
            <a:ext cx="5761607" cy="49302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processCommand</a:t>
            </a:r>
            <a:r>
              <a:rPr lang="en-US" dirty="0" smtClean="0"/>
              <a:t> will receive commands from the input interface , will parse it and will be in charge of execution.</a:t>
            </a:r>
          </a:p>
          <a:p>
            <a:r>
              <a:rPr lang="en-US" dirty="0" err="1" smtClean="0"/>
              <a:t>AddPainting</a:t>
            </a:r>
            <a:r>
              <a:rPr lang="en-US" dirty="0" smtClean="0"/>
              <a:t> will add a new painting to the database. We will be able to draw later via drawing command (We will need to return the user an index as a response to this command)</a:t>
            </a:r>
          </a:p>
          <a:p>
            <a:r>
              <a:rPr lang="en-US" dirty="0" err="1" smtClean="0"/>
              <a:t>RemovePainting</a:t>
            </a:r>
            <a:r>
              <a:rPr lang="en-US" dirty="0" smtClean="0"/>
              <a:t> will remove a painting from the database.</a:t>
            </a:r>
          </a:p>
          <a:p>
            <a:r>
              <a:rPr lang="en-US" dirty="0" err="1" smtClean="0"/>
              <a:t>SendPaintingToPainter</a:t>
            </a:r>
            <a:r>
              <a:rPr lang="en-US" dirty="0" smtClean="0"/>
              <a:t> will send a matrix which contains data for the painter block</a:t>
            </a:r>
          </a:p>
          <a:p>
            <a:r>
              <a:rPr lang="en-US" dirty="0" err="1" smtClean="0"/>
              <a:t>updateConnectivity</a:t>
            </a:r>
            <a:r>
              <a:rPr lang="en-US" dirty="0" smtClean="0"/>
              <a:t> will be in charge of updating the topology of the LEDs screen. We assume that the parallel connections are symmetric. We will need to support directional connectivity. There will be K parallel connections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745325" y="776510"/>
            <a:ext cx="8911687" cy="9956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Initial programming block diagram of the ESP controller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259" y="1789611"/>
            <a:ext cx="4493753" cy="44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554825" y="656264"/>
            <a:ext cx="8911687" cy="1280890"/>
          </a:xfrm>
        </p:spPr>
        <p:txBody>
          <a:bodyPr/>
          <a:lstStyle/>
          <a:p>
            <a:r>
              <a:rPr lang="en-US" dirty="0"/>
              <a:t>Estimated initial </a:t>
            </a:r>
            <a:r>
              <a:rPr lang="en-US" dirty="0" smtClean="0"/>
              <a:t>Gantt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4" y="1657100"/>
            <a:ext cx="8543465" cy="27593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361" y="1657100"/>
            <a:ext cx="4406467" cy="14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3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9789" y="1762125"/>
            <a:ext cx="10399019" cy="377762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To shorten parking search times and to decrease heavy traffic in the parking lot.</a:t>
            </a:r>
            <a:endParaRPr lang="en-US" sz="1000" dirty="0"/>
          </a:p>
          <a:p>
            <a:pPr>
              <a:lnSpc>
                <a:spcPct val="200000"/>
              </a:lnSpc>
            </a:pPr>
            <a:r>
              <a:rPr lang="en-US" dirty="0" smtClean="0"/>
              <a:t>Adding the ability to manipulate parking space availability.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Creating a generic screen LED controller that enable scalability in terms of the size of the screen , the types of drawings it supports and the interfaces it supports.</a:t>
            </a:r>
            <a:endParaRPr lang="en-US" dirty="0"/>
          </a:p>
        </p:txBody>
      </p:sp>
      <p:sp>
        <p:nvSpPr>
          <p:cNvPr id="7" name="AutoShape 8" descr="תוצאת תמונה עבור ‪waze‬‏"/>
          <p:cNvSpPr>
            <a:spLocks noChangeAspect="1" noChangeArrowheads="1"/>
          </p:cNvSpPr>
          <p:nvPr/>
        </p:nvSpPr>
        <p:spPr bwMode="auto">
          <a:xfrm>
            <a:off x="3476625" y="1762125"/>
            <a:ext cx="5238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025" y="101548"/>
            <a:ext cx="8911687" cy="1280890"/>
          </a:xfrm>
        </p:spPr>
        <p:txBody>
          <a:bodyPr/>
          <a:lstStyle/>
          <a:p>
            <a:r>
              <a:rPr lang="en-US" dirty="0"/>
              <a:t>Project Components</a:t>
            </a:r>
            <a:br>
              <a:rPr lang="en-US" dirty="0"/>
            </a:br>
            <a:r>
              <a:rPr lang="en-US" sz="2400" dirty="0" smtClean="0"/>
              <a:t>LEDs block for building custom size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06" y="1459862"/>
            <a:ext cx="3429079" cy="2571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25" y="1459862"/>
            <a:ext cx="3034146" cy="25718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76698" y="1090530"/>
            <a:ext cx="192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09606" y="1090530"/>
            <a:ext cx="192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122" y="4476097"/>
            <a:ext cx="1627454" cy="22549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21148" y="4106765"/>
            <a:ext cx="1928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connector</a:t>
            </a:r>
            <a:endParaRPr lang="en-US" dirty="0"/>
          </a:p>
        </p:txBody>
      </p:sp>
      <p:pic>
        <p:nvPicPr>
          <p:cNvPr id="9" name="Picture 4" descr="http://www.tenetparking.com/u_file/images/17_09_21/60d11c723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825" y="4401765"/>
            <a:ext cx="3401970" cy="240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67591" y="4291431"/>
            <a:ext cx="435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size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7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712" y="677135"/>
            <a:ext cx="8911687" cy="1280890"/>
          </a:xfrm>
        </p:spPr>
        <p:txBody>
          <a:bodyPr/>
          <a:lstStyle/>
          <a:p>
            <a:r>
              <a:rPr lang="en-US" dirty="0"/>
              <a:t>Project Components</a:t>
            </a:r>
            <a:br>
              <a:rPr lang="en-US" dirty="0"/>
            </a:br>
            <a:r>
              <a:rPr lang="en-US" sz="2400" dirty="0" smtClean="0"/>
              <a:t>LED screen controllers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65" y="2514977"/>
            <a:ext cx="2425338" cy="3117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7711" y="1868647"/>
            <a:ext cx="234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Bus 485 controller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469" y="2514978"/>
            <a:ext cx="2116602" cy="311727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55469" y="1867169"/>
            <a:ext cx="182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ESP controller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69" y="2514977"/>
            <a:ext cx="2335876" cy="311450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470669" y="1867169"/>
            <a:ext cx="182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connectivity</a:t>
            </a:r>
            <a:endParaRPr lang="en-US" dirty="0"/>
          </a:p>
        </p:txBody>
      </p:sp>
      <p:pic>
        <p:nvPicPr>
          <p:cNvPr id="4100" name="Picture 4" descr="http://www.tenetparking.com/u_file/images/17_09_21/60d11c72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267" y="2213017"/>
            <a:ext cx="3401970" cy="240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65" y="1619794"/>
            <a:ext cx="1404786" cy="1805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65" y="3525517"/>
            <a:ext cx="1404786" cy="18730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8220" y="2290354"/>
            <a:ext cx="1739493" cy="1695057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351505">
            <a:off x="3329039" y="2504360"/>
            <a:ext cx="207645" cy="263344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266836" y="1927860"/>
            <a:ext cx="2251824" cy="891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0294697" flipH="1">
            <a:off x="2438590" y="1689901"/>
            <a:ext cx="2916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Computer adapter</a:t>
            </a:r>
          </a:p>
          <a:p>
            <a:r>
              <a:rPr lang="en-US" sz="1600" dirty="0" err="1" smtClean="0"/>
              <a:t>uArt</a:t>
            </a:r>
            <a:r>
              <a:rPr lang="en-US" sz="1600" dirty="0" smtClean="0"/>
              <a:t> 323 - Bus 485</a:t>
            </a:r>
            <a:endParaRPr lang="en-US" sz="1600" dirty="0"/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779" y="3065106"/>
            <a:ext cx="2151088" cy="354717"/>
          </a:xfrm>
          <a:prstGeom prst="rect">
            <a:avLst/>
          </a:prstGeom>
        </p:spPr>
      </p:pic>
      <p:pic>
        <p:nvPicPr>
          <p:cNvPr id="15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9314">
            <a:off x="5356421" y="4231836"/>
            <a:ext cx="2243735" cy="3547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67" y="4961519"/>
            <a:ext cx="1320165" cy="176022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>
            <a:off x="5836651" y="4961519"/>
            <a:ext cx="1773699" cy="128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0"/>
          </p:cNvCxnSpPr>
          <p:nvPr/>
        </p:nvCxnSpPr>
        <p:spPr>
          <a:xfrm flipH="1" flipV="1">
            <a:off x="5638801" y="2520480"/>
            <a:ext cx="1971549" cy="2441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0"/>
          </p:cNvCxnSpPr>
          <p:nvPr/>
        </p:nvCxnSpPr>
        <p:spPr>
          <a:xfrm flipV="1">
            <a:off x="7610350" y="4018580"/>
            <a:ext cx="905281" cy="942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86890" y="5209806"/>
            <a:ext cx="199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connectivity goal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93" y="1619793"/>
            <a:ext cx="1370309" cy="1161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7683" y="1817482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30" y="1817482"/>
            <a:ext cx="1143465" cy="3547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513" y="1619793"/>
            <a:ext cx="1370309" cy="1161505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78" y="1817280"/>
            <a:ext cx="1521213" cy="354717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43" y="1788511"/>
            <a:ext cx="1143465" cy="3547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93" y="2810269"/>
            <a:ext cx="1370309" cy="11615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67683" y="3007958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pic>
        <p:nvPicPr>
          <p:cNvPr id="1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30" y="3007958"/>
            <a:ext cx="1143465" cy="3547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513" y="2810269"/>
            <a:ext cx="1370309" cy="1161505"/>
          </a:xfrm>
          <a:prstGeom prst="rect">
            <a:avLst/>
          </a:prstGeom>
        </p:spPr>
      </p:pic>
      <p:pic>
        <p:nvPicPr>
          <p:cNvPr id="1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64" y="2998703"/>
            <a:ext cx="1521213" cy="354717"/>
          </a:xfrm>
          <a:prstGeom prst="rect">
            <a:avLst/>
          </a:prstGeom>
        </p:spPr>
      </p:pic>
      <p:pic>
        <p:nvPicPr>
          <p:cNvPr id="2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443" y="2978987"/>
            <a:ext cx="1143465" cy="3547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20" y="1798665"/>
            <a:ext cx="929744" cy="15547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5400000">
            <a:off x="5511794" y="2447194"/>
            <a:ext cx="769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</a:t>
            </a:r>
            <a:endParaRPr lang="en-US" dirty="0"/>
          </a:p>
        </p:txBody>
      </p:sp>
      <p:sp>
        <p:nvSpPr>
          <p:cNvPr id="27" name="Cloud 26"/>
          <p:cNvSpPr/>
          <p:nvPr/>
        </p:nvSpPr>
        <p:spPr>
          <a:xfrm>
            <a:off x="420631" y="1573515"/>
            <a:ext cx="2643060" cy="1347069"/>
          </a:xfrm>
          <a:prstGeom prst="cloud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cxnSp>
        <p:nvCxnSpPr>
          <p:cNvPr id="31" name="Straight Arrow Connector 30"/>
          <p:cNvCxnSpPr>
            <a:endCxn id="21" idx="1"/>
          </p:cNvCxnSpPr>
          <p:nvPr/>
        </p:nvCxnSpPr>
        <p:spPr>
          <a:xfrm flipV="1">
            <a:off x="2388093" y="2576043"/>
            <a:ext cx="2002827" cy="1543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175263">
            <a:off x="2697911" y="2692796"/>
            <a:ext cx="186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GPIO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28" y="4480316"/>
            <a:ext cx="1320165" cy="176022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4767146" y="3333704"/>
            <a:ext cx="991056" cy="112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" idx="0"/>
            <a:endCxn id="15" idx="2"/>
          </p:cNvCxnSpPr>
          <p:nvPr/>
        </p:nvCxnSpPr>
        <p:spPr>
          <a:xfrm flipV="1">
            <a:off x="5987811" y="3971774"/>
            <a:ext cx="1345237" cy="50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3" idx="0"/>
            <a:endCxn id="18" idx="2"/>
          </p:cNvCxnSpPr>
          <p:nvPr/>
        </p:nvCxnSpPr>
        <p:spPr>
          <a:xfrm flipV="1">
            <a:off x="5987811" y="3971774"/>
            <a:ext cx="5070857" cy="508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0251" y="3277387"/>
            <a:ext cx="1739493" cy="1695057"/>
          </a:xfrm>
          <a:prstGeom prst="rect">
            <a:avLst/>
          </a:prstGeom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sp>
        <p:nvSpPr>
          <p:cNvPr id="5" name="Curved Up Arrow 4"/>
          <p:cNvSpPr/>
          <p:nvPr/>
        </p:nvSpPr>
        <p:spPr>
          <a:xfrm rot="10800000">
            <a:off x="2281561" y="1420425"/>
            <a:ext cx="2094064" cy="453812"/>
          </a:xfrm>
          <a:prstGeom prst="curvedUpArrow">
            <a:avLst>
              <a:gd name="adj1" fmla="val 780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Up Arrow 28"/>
          <p:cNvSpPr/>
          <p:nvPr/>
        </p:nvSpPr>
        <p:spPr>
          <a:xfrm>
            <a:off x="2375205" y="1955297"/>
            <a:ext cx="2094064" cy="453812"/>
          </a:xfrm>
          <a:prstGeom prst="curvedUpArrow">
            <a:avLst>
              <a:gd name="adj1" fmla="val 780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06456" y="1642243"/>
            <a:ext cx="186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3049" y="133659"/>
            <a:ext cx="8911687" cy="1280890"/>
          </a:xfrm>
        </p:spPr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091" y="1079868"/>
            <a:ext cx="7589607" cy="55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5265" y="1619794"/>
            <a:ext cx="9867005" cy="514499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To operate a LEDs screen with all the different controllers (Eth controller, BUS 485 and ESP controller)</a:t>
            </a:r>
            <a:endParaRPr lang="he-IL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To build a controller that supports all the commands that the controllers from the factory supports.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To define and implement user interface which gives flexibility for the usage of the controller.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Different interfaces.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Different drawings.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Different screen </a:t>
            </a:r>
            <a:r>
              <a:rPr lang="en-US" dirty="0" err="1" smtClean="0"/>
              <a:t>connectivities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1028" name="Picture 4" descr="http://www.tenetparking.com/u_file/images/17_09_21/c8ce5009b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810" y="4918739"/>
            <a:ext cx="3428460" cy="199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37965"/>
            <a:ext cx="8911687" cy="1280890"/>
          </a:xfrm>
        </p:spPr>
        <p:txBody>
          <a:bodyPr/>
          <a:lstStyle/>
          <a:p>
            <a:r>
              <a:rPr lang="en-US" dirty="0" smtClean="0"/>
              <a:t>Controller main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1842655"/>
            <a:ext cx="10363826" cy="4296962"/>
          </a:xfrm>
        </p:spPr>
        <p:txBody>
          <a:bodyPr>
            <a:normAutofit/>
          </a:bodyPr>
          <a:lstStyle/>
          <a:p>
            <a:pPr marL="914400" lvl="1" indent="-457200">
              <a:buAutoNum type="arabicPeriod"/>
            </a:pPr>
            <a:r>
              <a:rPr lang="en-US" dirty="0" smtClean="0"/>
              <a:t>Support all the excising commands of the original controllers.</a:t>
            </a:r>
          </a:p>
          <a:p>
            <a:pPr marL="914400" lvl="1" indent="-457200">
              <a:buAutoNum type="arabicPeriod"/>
            </a:pPr>
            <a:r>
              <a:rPr lang="en-US" dirty="0" smtClean="0"/>
              <a:t>Support </a:t>
            </a:r>
            <a:r>
              <a:rPr lang="en-US" dirty="0"/>
              <a:t>different LED </a:t>
            </a:r>
            <a:r>
              <a:rPr lang="en-US" dirty="0" smtClean="0"/>
              <a:t>screen configurations (In parallel , serial with direction ..)</a:t>
            </a:r>
          </a:p>
          <a:p>
            <a:pPr marL="914400" lvl="1" indent="-457200">
              <a:buAutoNum type="arabicPeriod"/>
            </a:pPr>
            <a:r>
              <a:rPr lang="en-US" dirty="0" smtClean="0"/>
              <a:t>Support the ability to add new drawings.</a:t>
            </a:r>
          </a:p>
          <a:p>
            <a:pPr marL="914400" lvl="1" indent="-457200">
              <a:buAutoNum type="arabicPeriod"/>
            </a:pPr>
            <a:r>
              <a:rPr lang="en-US" dirty="0" smtClean="0"/>
              <a:t>Support different colors.</a:t>
            </a:r>
          </a:p>
          <a:p>
            <a:pPr marL="914400" lvl="1" indent="-45720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11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שן מתפתל">
  <a:themeElements>
    <a:clrScheme name="עשן מתפתל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עשן מתפתל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עשן מתפתל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827</TotalTime>
  <Words>655</Words>
  <Application>Microsoft Office PowerPoint</Application>
  <PresentationFormat>Widescreen</PresentationFormat>
  <Paragraphs>75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Gisha</vt:lpstr>
      <vt:lpstr>Wingdings</vt:lpstr>
      <vt:lpstr>Wingdings 3</vt:lpstr>
      <vt:lpstr>עשן מתפתל</vt:lpstr>
      <vt:lpstr>Parking system – LED screen controller</vt:lpstr>
      <vt:lpstr>Motivation</vt:lpstr>
      <vt:lpstr>Project Components LEDs block for building custom size screen</vt:lpstr>
      <vt:lpstr>Project Components LED screen controllers</vt:lpstr>
      <vt:lpstr>Initial connectivity</vt:lpstr>
      <vt:lpstr>Final connectivity goal</vt:lpstr>
      <vt:lpstr>System Overview</vt:lpstr>
      <vt:lpstr>Project Goals</vt:lpstr>
      <vt:lpstr>Controller main features</vt:lpstr>
      <vt:lpstr>Initial programming block diagram of the ESP controller</vt:lpstr>
      <vt:lpstr>Initial programming block diagram of the ESP controller</vt:lpstr>
      <vt:lpstr>PowerPoint Presentation</vt:lpstr>
      <vt:lpstr>Estimated initial Gantt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sensors project</dc:title>
  <dc:creator>admin</dc:creator>
  <cp:lastModifiedBy>Golan Robinsohn</cp:lastModifiedBy>
  <cp:revision>64</cp:revision>
  <dcterms:created xsi:type="dcterms:W3CDTF">2017-05-13T11:02:58Z</dcterms:created>
  <dcterms:modified xsi:type="dcterms:W3CDTF">2018-04-30T16:45:25Z</dcterms:modified>
</cp:coreProperties>
</file>